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64" r:id="rId14"/>
    <p:sldId id="265" r:id="rId15"/>
    <p:sldId id="267" r:id="rId16"/>
    <p:sldId id="266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 SMITH" initials="CS" lastIdx="1" clrIdx="0">
    <p:extLst>
      <p:ext uri="{19B8F6BF-5375-455C-9EA6-DF929625EA0E}">
        <p15:presenceInfo xmlns:p15="http://schemas.microsoft.com/office/powerpoint/2012/main" userId="CAM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ECC6F-37EF-E8AF-EBA6-1FC3C7187025}" v="4" dt="2020-09-06T03:02:51.716"/>
    <p1510:client id="{365B85F7-D4F6-460D-9CDD-D7AF1DE60440}" v="39" dt="2020-09-06T11:34:06.654"/>
    <p1510:client id="{8BBE1687-12DB-42E1-A39A-258306DCE906}" v="1" dt="2020-09-30T11:57:32.229"/>
    <p1510:client id="{9E5237A0-6925-49B5-8BD6-72BDCD705C19}" v="1767" dt="2020-09-06T13:54:36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05T21:27:01.384" idx="1">
    <p:pos x="10" y="10"/>
    <p:text/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228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21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6138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279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421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6690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7509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408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259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14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28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735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7992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161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757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4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274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F2F95-F238-4F8E-9FE1-7ACE49559A81}" type="datetimeFigureOut">
              <a:rPr lang="en-AU" smtClean="0"/>
              <a:t>30/09/2020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731F-8DE4-41CA-9B8B-C6A74B54246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801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B02D5-E9B2-401D-8B86-F0D889B54A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B8765-7E9C-441E-875B-8033A50A5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5315" y="-2644038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AU" sz="5200" b="1">
                <a:solidFill>
                  <a:schemeClr val="bg1"/>
                </a:solidFill>
              </a:rPr>
              <a:t>Task 8.1G – SIT223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AB319-2CB2-4767-A446-8651B1645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975" y="5990578"/>
            <a:ext cx="7332976" cy="9440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r>
              <a:rPr lang="en-AU"/>
              <a:t>https://www.google.com/url?sa=i&amp;url=http%3A%2F%2Fblog.scrumstudy.com%2Fsprint-changes-additions-to-a-sprint-in-progress%2F&amp;psig=AOvVaw2_PvcWx0yKjNq2D1KOrPL0&amp;ust=1599360223263000&amp;source=images&amp;cd=vfe&amp;ved=0CAIQjRxqFwoTCJCQrqL_0OsCFQAAAAAdAAAAABAK</a:t>
            </a:r>
          </a:p>
        </p:txBody>
      </p:sp>
    </p:spTree>
    <p:extLst>
      <p:ext uri="{BB962C8B-B14F-4D97-AF65-F5344CB8AC3E}">
        <p14:creationId xmlns:p14="http://schemas.microsoft.com/office/powerpoint/2010/main" val="289563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0E9F-7D60-43C0-AED8-F1A1340E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Ownership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CD4C1-93C9-408C-89FD-BEF858DD5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96063"/>
            <a:ext cx="12192000" cy="47619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Each team member has their own identified roles for the task which is as follows:</a:t>
            </a:r>
          </a:p>
          <a:p>
            <a:pPr lvl="1"/>
            <a:r>
              <a:rPr lang="en-AU"/>
              <a:t>Security: Cameron </a:t>
            </a:r>
          </a:p>
          <a:p>
            <a:pPr lvl="1"/>
            <a:r>
              <a:rPr lang="en-AU"/>
              <a:t>User Interface: Kyria</a:t>
            </a:r>
          </a:p>
          <a:p>
            <a:pPr lvl="1"/>
            <a:r>
              <a:rPr lang="en-AU"/>
              <a:t>User Experience: Caitlyn</a:t>
            </a:r>
          </a:p>
          <a:p>
            <a:pPr lvl="1"/>
            <a:r>
              <a:rPr lang="en-AU"/>
              <a:t>Database: Syed</a:t>
            </a:r>
          </a:p>
          <a:p>
            <a:pPr marL="457200" lvl="1" indent="0">
              <a:buNone/>
            </a:pPr>
            <a:r>
              <a:rPr lang="en-AU"/>
              <a:t>Furthermore, roles specific to each of the responsibilities were assigned for sprint one, including: </a:t>
            </a:r>
          </a:p>
          <a:p>
            <a:pPr lvl="1"/>
            <a:r>
              <a:rPr lang="en-AU"/>
              <a:t>Syed: Creating Inquiry Submission page</a:t>
            </a:r>
          </a:p>
          <a:p>
            <a:pPr lvl="1"/>
            <a:r>
              <a:rPr lang="en-AU"/>
              <a:t>Kyria: Create Vehicle Form</a:t>
            </a:r>
          </a:p>
          <a:p>
            <a:pPr lvl="1"/>
            <a:r>
              <a:rPr lang="en-AU"/>
              <a:t>Cameron: Contact form / FAQ / Support Page</a:t>
            </a:r>
          </a:p>
          <a:p>
            <a:pPr lvl="1"/>
            <a:r>
              <a:rPr lang="en-AU"/>
              <a:t>Caitlyn: Login Feature</a:t>
            </a:r>
          </a:p>
          <a:p>
            <a:pPr lvl="1"/>
            <a:endParaRPr lang="en-AU"/>
          </a:p>
          <a:p>
            <a:pPr lvl="1"/>
            <a:endParaRPr lang="en-AU"/>
          </a:p>
          <a:p>
            <a:pPr marL="457200" lvl="1" indent="0">
              <a:buNone/>
            </a:pPr>
            <a:endParaRPr lang="en-AU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F78FC6-343C-428E-A336-F9D3325455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3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17"/>
    </mc:Choice>
    <mc:Fallback>
      <p:transition spd="slow" advTm="13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234E-50AA-4420-A256-D864559E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44" y="144966"/>
            <a:ext cx="10353761" cy="1326321"/>
          </a:xfrm>
        </p:spPr>
        <p:txBody>
          <a:bodyPr/>
          <a:lstStyle/>
          <a:p>
            <a:r>
              <a:rPr lang="en-US"/>
              <a:t>User Stories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F06073-F74E-4A9C-9B0F-12D5C96CA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28722" y="4243203"/>
            <a:ext cx="4880517" cy="2290878"/>
          </a:xfr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2C0894-9337-49FC-A232-7D287DF09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4" y="1716749"/>
            <a:ext cx="4880515" cy="2280991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FF20E-D43E-4917-8EB0-321D5DEFB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722" y="1705027"/>
            <a:ext cx="4880516" cy="2292713"/>
          </a:xfrm>
          <a:prstGeom prst="rect">
            <a:avLst/>
          </a:prstGeom>
        </p:spPr>
      </p:pic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9DE5E0-9AC5-4A99-9891-8775F343DA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05" y="4247222"/>
            <a:ext cx="4880515" cy="228506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E7A54079-66C5-4BC9-A78E-817B4B8DB7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7B2DCC4-7817-46D9-8BA9-45491E0A0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32"/>
    </mc:Choice>
    <mc:Fallback>
      <p:transition spd="slow" advTm="5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61DD-4173-4AD3-971E-90CAFBD5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FB061-8AB4-402B-A73A-340BB0015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686" y="2088320"/>
            <a:ext cx="4879199" cy="82391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Story Point (1)- Easiest to design and implement</a:t>
            </a: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0FE1DA-E858-4743-98BA-9A490C332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13795" y="3399418"/>
            <a:ext cx="5107208" cy="246040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9792D-5F0B-4617-BC4A-CB2C485B6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1321" y="2088320"/>
            <a:ext cx="5242071" cy="90459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Story Point (5)- more difficult for the many algorithms included also more time cosuming.</a:t>
            </a:r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6AA78B-B3E7-46AB-975E-01ECA55A78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403605" y="3396401"/>
            <a:ext cx="5211898" cy="2463660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39CA674-EB47-40B1-97E3-4176E8848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9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49"/>
    </mc:Choice>
    <mc:Fallback>
      <p:transition spd="slow" advTm="51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4286-D336-4B92-A099-30C6C380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Future/Plan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93AD-8163-4C64-86B2-30A71C640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06" y="2096063"/>
            <a:ext cx="11597833" cy="44552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The next sprint will involve the further development of the defined features that were implemented in sprint one. Furthermore, additional features will be discussed.</a:t>
            </a:r>
          </a:p>
          <a:p>
            <a:pPr lvl="1"/>
            <a:r>
              <a:rPr lang="en-AU" sz="2000"/>
              <a:t>Additional features include:</a:t>
            </a:r>
          </a:p>
          <a:p>
            <a:pPr lvl="2"/>
            <a:r>
              <a:rPr lang="en-AU" sz="2000"/>
              <a:t>The hosting of PHP on a webserver.</a:t>
            </a:r>
          </a:p>
          <a:p>
            <a:pPr lvl="2"/>
            <a:r>
              <a:rPr lang="en-AU" sz="2000"/>
              <a:t>Refining the layout to ensure that the user interface looks.</a:t>
            </a:r>
          </a:p>
          <a:p>
            <a:pPr lvl="2"/>
            <a:r>
              <a:rPr lang="en-AU" sz="2000"/>
              <a:t>Add information to the template, ensuring that the FAQ </a:t>
            </a:r>
            <a:r>
              <a:rPr lang="en-US" sz="2000"/>
              <a:t>page fulfills its purpose.</a:t>
            </a:r>
          </a:p>
          <a:p>
            <a:pPr lvl="2"/>
            <a:r>
              <a:rPr lang="en-US" sz="2000"/>
              <a:t>Completing the Vehicle form</a:t>
            </a:r>
          </a:p>
          <a:p>
            <a:pPr lvl="2"/>
            <a:r>
              <a:rPr lang="en-US" sz="2000"/>
              <a:t>Completing the Login Feature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E9B3A4-38D1-4F03-8402-F33C58CEC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1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94"/>
    </mc:Choice>
    <mc:Fallback>
      <p:transition spd="slow" advTm="35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55B47-9D7D-4540-A86C-E836BCDF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Link to presentation recording: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6DCD6-3DCC-4974-989A-386C5EB92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/>
              <a:t>https://video.deakin.edu.au/media/t/1_7ggycmcv</a:t>
            </a:r>
          </a:p>
        </p:txBody>
      </p:sp>
    </p:spTree>
    <p:extLst>
      <p:ext uri="{BB962C8B-B14F-4D97-AF65-F5344CB8AC3E}">
        <p14:creationId xmlns:p14="http://schemas.microsoft.com/office/powerpoint/2010/main" val="159751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CC08-5270-4D96-AC54-3D78320B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-9302"/>
            <a:ext cx="8911687" cy="1280890"/>
          </a:xfrm>
        </p:spPr>
        <p:txBody>
          <a:bodyPr/>
          <a:lstStyle/>
          <a:p>
            <a:r>
              <a:rPr lang="en-AU"/>
              <a:t>Overview of Group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2B1DF-FE5F-44EC-A8F2-E4C5FC1AD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74" y="1409561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AU"/>
              <a:t>Collaborative/meetings – Time line: </a:t>
            </a:r>
          </a:p>
          <a:p>
            <a:pPr marL="0" indent="0">
              <a:buNone/>
            </a:pPr>
            <a:endParaRPr lang="en-AU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1A28B9-BA65-4993-B7EC-E4EC8738E289}"/>
              </a:ext>
            </a:extLst>
          </p:cNvPr>
          <p:cNvCxnSpPr>
            <a:cxnSpLocks/>
          </p:cNvCxnSpPr>
          <p:nvPr/>
        </p:nvCxnSpPr>
        <p:spPr>
          <a:xfrm>
            <a:off x="693645" y="3428996"/>
            <a:ext cx="1104020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C57BC-A6D8-40B5-8E93-E0CEA33B7EBF}"/>
              </a:ext>
            </a:extLst>
          </p:cNvPr>
          <p:cNvCxnSpPr>
            <a:cxnSpLocks/>
          </p:cNvCxnSpPr>
          <p:nvPr/>
        </p:nvCxnSpPr>
        <p:spPr>
          <a:xfrm>
            <a:off x="683032" y="2951921"/>
            <a:ext cx="0" cy="9541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5BB69D-A52A-41DB-8670-8BAA62C82E59}"/>
              </a:ext>
            </a:extLst>
          </p:cNvPr>
          <p:cNvCxnSpPr>
            <a:cxnSpLocks/>
          </p:cNvCxnSpPr>
          <p:nvPr/>
        </p:nvCxnSpPr>
        <p:spPr>
          <a:xfrm>
            <a:off x="4123864" y="2951917"/>
            <a:ext cx="0" cy="9541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5FCD0-25A3-434F-9D1D-E80E7197AFC3}"/>
              </a:ext>
            </a:extLst>
          </p:cNvPr>
          <p:cNvCxnSpPr>
            <a:cxnSpLocks/>
          </p:cNvCxnSpPr>
          <p:nvPr/>
        </p:nvCxnSpPr>
        <p:spPr>
          <a:xfrm>
            <a:off x="8486038" y="2951917"/>
            <a:ext cx="0" cy="9541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6445B2-3EE5-4910-90A1-CF6D233A6ABB}"/>
              </a:ext>
            </a:extLst>
          </p:cNvPr>
          <p:cNvCxnSpPr>
            <a:cxnSpLocks/>
          </p:cNvCxnSpPr>
          <p:nvPr/>
        </p:nvCxnSpPr>
        <p:spPr>
          <a:xfrm>
            <a:off x="11723041" y="2983943"/>
            <a:ext cx="0" cy="9541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339922-4480-44AF-9023-18466B549E5F}"/>
              </a:ext>
            </a:extLst>
          </p:cNvPr>
          <p:cNvSpPr txBox="1"/>
          <p:nvPr/>
        </p:nvSpPr>
        <p:spPr>
          <a:xfrm>
            <a:off x="488181" y="2060615"/>
            <a:ext cx="128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27/8 – Meeting 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6EF8C-9809-4016-8493-65235DECE6EF}"/>
              </a:ext>
            </a:extLst>
          </p:cNvPr>
          <p:cNvSpPr txBox="1"/>
          <p:nvPr/>
        </p:nvSpPr>
        <p:spPr>
          <a:xfrm>
            <a:off x="3765446" y="2021907"/>
            <a:ext cx="128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2/9 – Meeting Two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00BB2C-75B7-4B1D-8269-432516A4ABD9}"/>
              </a:ext>
            </a:extLst>
          </p:cNvPr>
          <p:cNvSpPr txBox="1"/>
          <p:nvPr/>
        </p:nvSpPr>
        <p:spPr>
          <a:xfrm>
            <a:off x="8062292" y="2037573"/>
            <a:ext cx="128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5/9 – Meeting Three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852A90-2E4C-4D48-961B-8D58CCB025F2}"/>
              </a:ext>
            </a:extLst>
          </p:cNvPr>
          <p:cNvSpPr txBox="1"/>
          <p:nvPr/>
        </p:nvSpPr>
        <p:spPr>
          <a:xfrm>
            <a:off x="11107516" y="2111728"/>
            <a:ext cx="128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/>
              <a:t>5/9 – Meeting Four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E11C4D-A877-4F61-A1A3-594E9C85D565}"/>
              </a:ext>
            </a:extLst>
          </p:cNvPr>
          <p:cNvSpPr txBox="1"/>
          <p:nvPr/>
        </p:nvSpPr>
        <p:spPr>
          <a:xfrm>
            <a:off x="41336" y="3976995"/>
            <a:ext cx="19139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Meet the other team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Discussing which task the team would be completing (project 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Discussed the tools to use for the project, i.e. Visual Studio Code, Github, Trello, etc.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04D7CC-CF34-4DAB-8A74-0DCF1AF975E6}"/>
              </a:ext>
            </a:extLst>
          </p:cNvPr>
          <p:cNvSpPr txBox="1"/>
          <p:nvPr/>
        </p:nvSpPr>
        <p:spPr>
          <a:xfrm>
            <a:off x="2031898" y="3465781"/>
            <a:ext cx="22093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Discussed roles for the task and planned the first sprint.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Cam: </a:t>
            </a:r>
            <a:r>
              <a:rPr lang="en-AU" sz="1200"/>
              <a:t>Support/Contact page.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200"/>
              <a:t>Secure Registration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Syed: </a:t>
            </a:r>
            <a:r>
              <a:rPr lang="en-AU" sz="1200"/>
              <a:t>Inquiry/Submission.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Caitlyn: </a:t>
            </a:r>
            <a:r>
              <a:rPr lang="en-AU" sz="1200"/>
              <a:t>Login Feature</a:t>
            </a:r>
            <a:endParaRPr lang="en-AU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Kyria: </a:t>
            </a:r>
            <a:r>
              <a:rPr lang="en-AU" sz="1200"/>
              <a:t>Login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200"/>
              <a:t>Vehicle Form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3A808A-5CA2-4901-A529-E7EE54E1598A}"/>
              </a:ext>
            </a:extLst>
          </p:cNvPr>
          <p:cNvSpPr txBox="1"/>
          <p:nvPr/>
        </p:nvSpPr>
        <p:spPr>
          <a:xfrm>
            <a:off x="4166028" y="3481654"/>
            <a:ext cx="2439033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Assigned Ownership Roles: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Cam: </a:t>
            </a:r>
            <a:r>
              <a:rPr lang="en-AU" sz="120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Syed: </a:t>
            </a:r>
            <a:r>
              <a:rPr lang="en-AU" sz="120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Caitlyn: </a:t>
            </a:r>
            <a:r>
              <a:rPr lang="en-AU" sz="1200"/>
              <a:t>User eXperience</a:t>
            </a:r>
            <a:endParaRPr lang="en-AU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b="1"/>
              <a:t>Kyria: </a:t>
            </a:r>
            <a:r>
              <a:rPr lang="en-AU" sz="1200"/>
              <a:t>User Interface and Front-end and back-end communication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FF9166-A09F-465E-B087-B1CACCA13B64}"/>
              </a:ext>
            </a:extLst>
          </p:cNvPr>
          <p:cNvSpPr txBox="1"/>
          <p:nvPr/>
        </p:nvSpPr>
        <p:spPr>
          <a:xfrm>
            <a:off x="6723224" y="3938100"/>
            <a:ext cx="3008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We discussed the tasks – 7.1G and 8.1G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200"/>
              <a:t>Discussed what we had completed for each assigned task for sprint 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200"/>
              <a:t>Created this presentation.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200"/>
              <a:t>Assigned roles for the outstanding tasks to complete the presentation.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8F2A3-41BA-4AF1-8F0C-9E16D104C83F}"/>
              </a:ext>
            </a:extLst>
          </p:cNvPr>
          <p:cNvSpPr txBox="1"/>
          <p:nvPr/>
        </p:nvSpPr>
        <p:spPr>
          <a:xfrm>
            <a:off x="9782309" y="3976995"/>
            <a:ext cx="24096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Final meeting for the completion of task 8.1G.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/>
              <a:t>Our team recorded the audio for the presentation.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5443FFD-DE80-430D-862B-E5FB464A7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2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94"/>
    </mc:Choice>
    <mc:Fallback>
      <p:transition spd="slow" advTm="6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C39-B0F5-47CC-8346-1CEB5209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9490" y="187424"/>
            <a:ext cx="9603275" cy="494117"/>
          </a:xfrm>
        </p:spPr>
        <p:txBody>
          <a:bodyPr>
            <a:normAutofit fontScale="90000"/>
          </a:bodyPr>
          <a:lstStyle/>
          <a:p>
            <a:r>
              <a:rPr lang="en-AU"/>
              <a:t>Issues that we have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6B5A-B8F8-4C2F-87D3-CD4AB4AFF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139" y="1616584"/>
            <a:ext cx="11521722" cy="36213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Difficulties understanding what the needs of the product owner wants.</a:t>
            </a:r>
          </a:p>
          <a:p>
            <a:pPr lvl="1"/>
            <a:r>
              <a:rPr lang="en-AU"/>
              <a:t>Deciding what was a needed product feature and what was needed to create these features (sprint backlog) listed in the product backlog.</a:t>
            </a:r>
          </a:p>
          <a:p>
            <a:pPr lvl="1"/>
            <a:endParaRPr lang="en-AU"/>
          </a:p>
          <a:p>
            <a:r>
              <a:rPr lang="en-AU"/>
              <a:t>Remembering how to use HTML, CSS, and PHP.</a:t>
            </a:r>
          </a:p>
          <a:p>
            <a:pPr lvl="1"/>
            <a:r>
              <a:rPr lang="en-AU"/>
              <a:t>Relearning these languages.</a:t>
            </a:r>
          </a:p>
          <a:p>
            <a:endParaRPr lang="en-AU"/>
          </a:p>
          <a:p>
            <a:endParaRPr lang="en-AU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BE6F7EB-3329-45A9-B3CC-9FB49DE59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8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5"/>
    </mc:Choice>
    <mc:Fallback>
      <p:transition spd="slow" advTm="38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BC0F-3560-4C6B-AB72-9B4F4F0A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AU"/>
              <a:t>Snapshots of 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F863-6377-4F0A-989A-6B59A1DD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3996"/>
            <a:ext cx="12192000" cy="5824003"/>
          </a:xfrm>
        </p:spPr>
        <p:txBody>
          <a:bodyPr>
            <a:normAutofit/>
          </a:bodyPr>
          <a:lstStyle/>
          <a:p>
            <a:r>
              <a:rPr lang="en-AU"/>
              <a:t>MS Teams</a:t>
            </a:r>
          </a:p>
          <a:p>
            <a:pPr lvl="1"/>
            <a:r>
              <a:rPr lang="en-AU"/>
              <a:t>Microsoft teams has been our main source of communication throughout the sprints.</a:t>
            </a:r>
          </a:p>
          <a:p>
            <a:pPr lvl="2"/>
            <a:r>
              <a:rPr lang="en-AU"/>
              <a:t>Most of the chat discussion has surrounded the organisation of meeting times to discuss the project.</a:t>
            </a:r>
          </a:p>
          <a:p>
            <a:pPr lvl="2"/>
            <a:r>
              <a:rPr lang="en-AU"/>
              <a:t>Each of these meetings lasted for a duration of 2hrs +.</a:t>
            </a:r>
          </a:p>
          <a:p>
            <a:r>
              <a:rPr lang="en-AU"/>
              <a:t>Visual Studio Code</a:t>
            </a:r>
          </a:p>
          <a:p>
            <a:pPr lvl="1"/>
            <a:r>
              <a:rPr lang="en-AU"/>
              <a:t>Used for creating the program files (HTTP, CSS and PHP) </a:t>
            </a:r>
          </a:p>
          <a:p>
            <a:pPr lvl="2"/>
            <a:r>
              <a:rPr lang="en-AU"/>
              <a:t>This program has a live sharing function that allows for code to be shared and worked on with multiple users at once, similar to google docs, but for coding.</a:t>
            </a:r>
          </a:p>
          <a:p>
            <a:pPr lvl="2"/>
            <a:r>
              <a:rPr lang="en-AU"/>
              <a:t>Comments were made using the code sharing function of methods of improvement</a:t>
            </a:r>
          </a:p>
          <a:p>
            <a:r>
              <a:rPr lang="en-AU"/>
              <a:t>Trello</a:t>
            </a:r>
          </a:p>
          <a:p>
            <a:pPr lvl="1"/>
            <a:r>
              <a:rPr lang="en-AU"/>
              <a:t>Trello was used for organising task for each sprint, with each user writing.</a:t>
            </a:r>
          </a:p>
          <a:p>
            <a:pPr lvl="1"/>
            <a:r>
              <a:rPr lang="en-AU"/>
              <a:t>Description for each of the tasks and file attachments, demonstrating progress.</a:t>
            </a:r>
          </a:p>
          <a:p>
            <a:pPr lvl="2"/>
            <a:endParaRPr lang="en-AU"/>
          </a:p>
          <a:p>
            <a:pPr lvl="1"/>
            <a:endParaRPr lang="en-AU"/>
          </a:p>
          <a:p>
            <a:pPr lvl="1"/>
            <a:endParaRPr lang="en-AU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730EB4B-838A-47A4-BF4C-7D4FF0DD1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44"/>
    </mc:Choice>
    <mc:Fallback>
      <p:transition spd="slow" advTm="36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64B3-033A-449C-AA55-D5238090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2" y="142383"/>
            <a:ext cx="7020066" cy="158354"/>
          </a:xfrm>
        </p:spPr>
        <p:txBody>
          <a:bodyPr>
            <a:normAutofit fontScale="90000"/>
          </a:bodyPr>
          <a:lstStyle/>
          <a:p>
            <a:r>
              <a:rPr lang="en-AU"/>
              <a:t>MS Teams COMMUNICATION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57BC0-67F9-47D9-A355-A6FC0B43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192"/>
            <a:ext cx="3961007" cy="6071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D6019-2379-41EC-BE43-2773D815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014" y="539192"/>
            <a:ext cx="3969972" cy="6071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B6FD6-896E-42ED-946A-08143751E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028" y="539193"/>
            <a:ext cx="3971466" cy="607174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A5B54F-802A-42A6-BAB6-A6C58CDFC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72"/>
    </mc:Choice>
    <mc:Fallback>
      <p:transition spd="slow" advTm="39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B40A-1BBF-4602-A85B-A08731FB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309" y="0"/>
            <a:ext cx="7190072" cy="1066800"/>
          </a:xfrm>
        </p:spPr>
        <p:txBody>
          <a:bodyPr/>
          <a:lstStyle/>
          <a:p>
            <a:r>
              <a:rPr lang="en-AU"/>
              <a:t>Trello COmmunication</a:t>
            </a:r>
            <a:br>
              <a:rPr lang="en-AU"/>
            </a:br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3042EC-6F38-4E0A-8F93-34A470A7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365" y="1066800"/>
            <a:ext cx="3490684" cy="4198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D468D-6789-493B-9029-0041CEA3B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0" y="1066800"/>
            <a:ext cx="3729248" cy="3861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29F9A-C008-4740-AC92-184F3882F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276" y="1066800"/>
            <a:ext cx="4562023" cy="474124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8715443-727D-4B16-A7D6-C46E906C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2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9"/>
    </mc:Choice>
    <mc:Fallback>
      <p:transition spd="slow" advTm="4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1946-5188-4AED-9E12-767DEC67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1675" y="-73794"/>
            <a:ext cx="10353761" cy="1326321"/>
          </a:xfrm>
        </p:spPr>
        <p:txBody>
          <a:bodyPr/>
          <a:lstStyle/>
          <a:p>
            <a:r>
              <a:rPr lang="en-AU"/>
              <a:t>Visual Studio Code</a:t>
            </a:r>
            <a:br>
              <a:rPr lang="en-AU"/>
            </a:br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F4633-F281-4A25-9C58-F0BA9497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0" y="933935"/>
            <a:ext cx="12068990" cy="906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A0C4B-24F7-4AE6-9CC0-6A0497A4B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0" y="1942097"/>
            <a:ext cx="5216893" cy="221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A2BD6-FA0D-4E51-BD8D-EAF9198A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0" y="4258459"/>
            <a:ext cx="7856333" cy="2428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D1E18-AB9C-4C8D-BEC9-018EC0CF8E1A}"/>
              </a:ext>
            </a:extLst>
          </p:cNvPr>
          <p:cNvSpPr txBox="1"/>
          <p:nvPr/>
        </p:nvSpPr>
        <p:spPr>
          <a:xfrm>
            <a:off x="5370896" y="1937090"/>
            <a:ext cx="521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Please see the comments in green, by other users. 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B3A1E33-2818-4EEF-8CA1-1C4A871D9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0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58"/>
    </mc:Choice>
    <mc:Fallback>
      <p:transition spd="slow" advTm="23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CB3B-D4E0-4EBB-80A5-CC6C7AD3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42" y="-93138"/>
            <a:ext cx="10353761" cy="1326321"/>
          </a:xfrm>
        </p:spPr>
        <p:txBody>
          <a:bodyPr/>
          <a:lstStyle/>
          <a:p>
            <a:r>
              <a:rPr lang="en-US"/>
              <a:t>Details of your sprint planning on Trello including tasks and roles.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5982E-5832-472F-B44B-20F9E577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" y="1061875"/>
            <a:ext cx="10353762" cy="8329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/>
              <a:t>During the second meeting we allocated roles and responsibilities, which can be noted in our Trello board.</a:t>
            </a:r>
          </a:p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F3987-276E-4EE8-AB2C-6739A367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060"/>
            <a:ext cx="12192000" cy="503493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A85287-769E-4ECD-9264-18180378A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9"/>
    </mc:Choice>
    <mc:Fallback>
      <p:transition spd="slow" advTm="49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290DF-922F-49D0-8A8B-198520FCA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0" y="670999"/>
            <a:ext cx="3811542" cy="5841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7D1FE0-167C-4B9F-9BA6-6AB5B5D74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48" y="670998"/>
            <a:ext cx="3934769" cy="584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B9684-F167-443B-B3A1-2AAAC286E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603" y="670999"/>
            <a:ext cx="3644877" cy="5841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518CE-915B-4D37-931C-3CE344515686}"/>
              </a:ext>
            </a:extLst>
          </p:cNvPr>
          <p:cNvSpPr txBox="1"/>
          <p:nvPr/>
        </p:nvSpPr>
        <p:spPr>
          <a:xfrm>
            <a:off x="169769" y="107015"/>
            <a:ext cx="2877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Bookman Old Style"/>
              </a:rPr>
              <a:t>TRELLO TASKS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EE7A99-41A1-44CE-A167-ADF7D7F03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1625" y="6397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2"/>
    </mc:Choice>
    <mc:Fallback>
      <p:transition spd="slow" advTm="4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29980811CA4C4A9585E9D7FA86A4B7" ma:contentTypeVersion="11" ma:contentTypeDescription="Create a new document." ma:contentTypeScope="" ma:versionID="3ecd2eb6a12eeb0d046bd5f2e1590f3f">
  <xsd:schema xmlns:xsd="http://www.w3.org/2001/XMLSchema" xmlns:xs="http://www.w3.org/2001/XMLSchema" xmlns:p="http://schemas.microsoft.com/office/2006/metadata/properties" xmlns:ns3="cdc60e9c-bae5-44c1-b8db-41e5a9b40194" xmlns:ns4="1e23a3a8-4fa2-422a-9519-4daac43921eb" targetNamespace="http://schemas.microsoft.com/office/2006/metadata/properties" ma:root="true" ma:fieldsID="ea54458fdc46e70853649d851c9121e1" ns3:_="" ns4:_="">
    <xsd:import namespace="cdc60e9c-bae5-44c1-b8db-41e5a9b40194"/>
    <xsd:import namespace="1e23a3a8-4fa2-422a-9519-4daac43921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60e9c-bae5-44c1-b8db-41e5a9b401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23a3a8-4fa2-422a-9519-4daac43921e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8E93F6-F5BE-4CE6-8AE4-A5F46656A7A0}">
  <ds:schemaRefs>
    <ds:schemaRef ds:uri="1e23a3a8-4fa2-422a-9519-4daac43921eb"/>
    <ds:schemaRef ds:uri="cdc60e9c-bae5-44c1-b8db-41e5a9b401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5F401C-A327-455D-9E6A-6B9C012A08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6A0FA6-66B6-49EB-A1A8-DD59E2DBC1F2}">
  <ds:schemaRefs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1e23a3a8-4fa2-422a-9519-4daac43921eb"/>
    <ds:schemaRef ds:uri="cdc60e9c-bae5-44c1-b8db-41e5a9b40194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0</TotalTime>
  <Words>687</Words>
  <Application>Microsoft Office PowerPoint</Application>
  <PresentationFormat>Widescreen</PresentationFormat>
  <Paragraphs>81</Paragraphs>
  <Slides>14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Bookman Old Style</vt:lpstr>
      <vt:lpstr>Rockwell</vt:lpstr>
      <vt:lpstr>Damask</vt:lpstr>
      <vt:lpstr>Task 8.1G – SIT223</vt:lpstr>
      <vt:lpstr>Overview of Group activities</vt:lpstr>
      <vt:lpstr>Issues that we have faced</vt:lpstr>
      <vt:lpstr>Snapshots of project logistics</vt:lpstr>
      <vt:lpstr>MS Teams COMMUNICATION</vt:lpstr>
      <vt:lpstr>Trello COmmunication </vt:lpstr>
      <vt:lpstr>Visual Studio Code </vt:lpstr>
      <vt:lpstr>Details of your sprint planning on Trello including tasks and roles.</vt:lpstr>
      <vt:lpstr>PowerPoint Presentation</vt:lpstr>
      <vt:lpstr>Ownership roles</vt:lpstr>
      <vt:lpstr>User Stories</vt:lpstr>
      <vt:lpstr>Story Points</vt:lpstr>
      <vt:lpstr>Future/Plan</vt:lpstr>
      <vt:lpstr>Link to presentation recording: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8.1G – SIT223</dc:title>
  <dc:creator>CAM SMITH</dc:creator>
  <cp:lastModifiedBy>KYRIA YANNACOPOULOS</cp:lastModifiedBy>
  <cp:revision>1</cp:revision>
  <dcterms:created xsi:type="dcterms:W3CDTF">2020-09-05T02:46:24Z</dcterms:created>
  <dcterms:modified xsi:type="dcterms:W3CDTF">2020-09-30T11:57:32Z</dcterms:modified>
</cp:coreProperties>
</file>